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8" r:id="rId2"/>
    <p:sldId id="272" r:id="rId3"/>
    <p:sldId id="279" r:id="rId4"/>
    <p:sldId id="280" r:id="rId5"/>
    <p:sldId id="281" r:id="rId6"/>
    <p:sldId id="259" r:id="rId7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7FF"/>
    <a:srgbClr val="242F67"/>
    <a:srgbClr val="F2E60F"/>
    <a:srgbClr val="00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248"/>
    <p:restoredTop sz="96538"/>
  </p:normalViewPr>
  <p:slideViewPr>
    <p:cSldViewPr snapToGrid="0" snapToObjects="1">
      <p:cViewPr varScale="1">
        <p:scale>
          <a:sx n="90" d="100"/>
          <a:sy n="90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F7A15-9D91-4E2B-A007-ED4D3FE0B808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DE713-A5EF-44BB-9479-76D4DECCE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719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41ACA-11E1-4C41-BFB1-CE9C0DE6425B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6AB96-782D-F647-8562-234A76C630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170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53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675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68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413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3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96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0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608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17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07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07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73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018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64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28EA5-48CF-7D4B-B5C5-4754B8665B3D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9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2">
            <a:extLst>
              <a:ext uri="{FF2B5EF4-FFF2-40B4-BE49-F238E27FC236}">
                <a16:creationId xmlns:a16="http://schemas.microsoft.com/office/drawing/2014/main" id="{ED7C3DEB-B4C8-BC4B-897E-63455B64C463}"/>
              </a:ext>
            </a:extLst>
          </p:cNvPr>
          <p:cNvSpPr txBox="1">
            <a:spLocks/>
          </p:cNvSpPr>
          <p:nvPr/>
        </p:nvSpPr>
        <p:spPr>
          <a:xfrm>
            <a:off x="1939403" y="-1"/>
            <a:ext cx="6027193" cy="6986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3200" b="1" dirty="0">
                <a:solidFill>
                  <a:srgbClr val="242F67"/>
                </a:solidFill>
              </a:rPr>
              <a:t>CIÊNCIAS CONTÁBEIS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35724" y="4340772"/>
            <a:ext cx="5801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>
                <a:solidFill>
                  <a:schemeClr val="bg1"/>
                </a:solidFill>
                <a:latin typeface="Arial Black" panose="020B0A04020102020204" pitchFamily="34" charset="0"/>
              </a:rPr>
              <a:t>AV2 2026.1</a:t>
            </a:r>
            <a:endParaRPr lang="pt-BR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99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1º PERÍODO (NÚCLEO BÁSICO GESTÃO/MATRIZ 20251)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ADMINISTRAÇÃO / CIÊNCIAS CONTÁBEIS</a:t>
            </a:r>
          </a:p>
        </p:txBody>
      </p:sp>
      <p:graphicFrame>
        <p:nvGraphicFramePr>
          <p:cNvPr id="10" name="Tabela 3">
            <a:extLst>
              <a:ext uri="{FF2B5EF4-FFF2-40B4-BE49-F238E27FC236}">
                <a16:creationId xmlns:a16="http://schemas.microsoft.com/office/drawing/2014/main" id="{5237A847-7FE0-1649-826B-12300AB37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77889"/>
              </p:ext>
            </p:extLst>
          </p:nvPr>
        </p:nvGraphicFramePr>
        <p:xfrm>
          <a:off x="125462" y="983044"/>
          <a:ext cx="9401308" cy="3412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0203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401622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681424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2728059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Cenários Econômicos para Gestores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Sociedade, cultura e gestão sustentável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Comunicação e Linguagem Científica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Cenários Econômicos para Gestores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Sociedade, cultura e gestão sustentável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Comunicação e Linguagem Científica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Organizacionais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Organizacionais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162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3º PERÍODO 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CIÊNCIAS CONTÁBEIS</a:t>
            </a:r>
          </a:p>
        </p:txBody>
      </p:sp>
      <p:graphicFrame>
        <p:nvGraphicFramePr>
          <p:cNvPr id="10" name="Tabela 3">
            <a:extLst>
              <a:ext uri="{FF2B5EF4-FFF2-40B4-BE49-F238E27FC236}">
                <a16:creationId xmlns:a16="http://schemas.microsoft.com/office/drawing/2014/main" id="{5237A847-7FE0-1649-826B-12300AB37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034505"/>
              </p:ext>
            </p:extLst>
          </p:nvPr>
        </p:nvGraphicFramePr>
        <p:xfrm>
          <a:off x="125463" y="983044"/>
          <a:ext cx="9539532" cy="3412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583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436932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720848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2768169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da Contabilidade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Geral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Estrutura das Demonstrações Contábeis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da Contabilidade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Geral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Estrutura das Demonstrações Contábeis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Ética Profissional 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Competências Socioemocionais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Ética Profissional 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Competências Socioemocionais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93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5º PERÍODO 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CIÊNCIAS CONTÁBEIS</a:t>
            </a:r>
          </a:p>
        </p:txBody>
      </p:sp>
      <p:graphicFrame>
        <p:nvGraphicFramePr>
          <p:cNvPr id="10" name="Tabela 3">
            <a:extLst>
              <a:ext uri="{FF2B5EF4-FFF2-40B4-BE49-F238E27FC236}">
                <a16:creationId xmlns:a16="http://schemas.microsoft.com/office/drawing/2014/main" id="{5237A847-7FE0-1649-826B-12300AB37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267053"/>
              </p:ext>
            </p:extLst>
          </p:nvPr>
        </p:nvGraphicFramePr>
        <p:xfrm>
          <a:off x="125462" y="983044"/>
          <a:ext cx="9518268" cy="3398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478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047856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238979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1952599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  <a:gridCol w="1770356">
                  <a:extLst>
                    <a:ext uri="{9D8B030D-6E8A-4147-A177-3AD203B41FA5}">
                      <a16:colId xmlns:a16="http://schemas.microsoft.com/office/drawing/2014/main" val="312236593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393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Análise das Demonstrações Contábeis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de Custos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Auditoria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Tributária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Análise das Demonstrações Contábeis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de Custos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Auditoria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Tributária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Direito Tributário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Direito Tributário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181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7º PERÍODO 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CIÊNCIAS CONTÁBEIS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533E114-F3D9-4495-8A96-597D8E2F8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847504"/>
              </p:ext>
            </p:extLst>
          </p:nvPr>
        </p:nvGraphicFramePr>
        <p:xfrm>
          <a:off x="125463" y="983044"/>
          <a:ext cx="9422573" cy="3398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312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027267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216469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1932968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  <a:gridCol w="1752557">
                  <a:extLst>
                    <a:ext uri="{9D8B030D-6E8A-4147-A177-3AD203B41FA5}">
                      <a16:colId xmlns:a16="http://schemas.microsoft.com/office/drawing/2014/main" val="312236593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17/06/26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393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Rural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Constitucional e Fiscal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Contábil e Pessoal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Rural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Constitucional e Fiscal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Contábil e Pessoal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Perícia, avaliação e arbitragem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Perícia, avaliação e arbitragem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45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020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5526</TotalTime>
  <Words>226</Words>
  <Application>Microsoft Office PowerPoint</Application>
  <PresentationFormat>Papel A4 (210 x 297 mm)</PresentationFormat>
  <Paragraphs>96</Paragraphs>
  <Slides>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romuloaragao@leaosampaio.edu.br</dc:creator>
  <cp:lastModifiedBy>Ana Marília Barbosa Oliveira</cp:lastModifiedBy>
  <cp:revision>180</cp:revision>
  <cp:lastPrinted>2024-12-04T22:58:18Z</cp:lastPrinted>
  <dcterms:created xsi:type="dcterms:W3CDTF">2021-11-18T13:42:50Z</dcterms:created>
  <dcterms:modified xsi:type="dcterms:W3CDTF">2026-05-11T12:39:10Z</dcterms:modified>
</cp:coreProperties>
</file>